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0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4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432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DB6B61-DBEF-453E-BAA0-34D827FD8306}" type="datetimeFigureOut">
              <a:rPr lang="en-US" smtClean="0"/>
              <a:t>2/18/2024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931F0-08E2-49E0-B70E-D087A84674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85146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DB6B61-DBEF-453E-BAA0-34D827FD8306}" type="datetimeFigureOut">
              <a:rPr lang="en-US" smtClean="0"/>
              <a:t>2/18/2024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931F0-08E2-49E0-B70E-D087A84674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57694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DB6B61-DBEF-453E-BAA0-34D827FD8306}" type="datetimeFigureOut">
              <a:rPr lang="en-US" smtClean="0"/>
              <a:t>2/18/2024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931F0-08E2-49E0-B70E-D087A84674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23875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DB6B61-DBEF-453E-BAA0-34D827FD8306}" type="datetimeFigureOut">
              <a:rPr lang="en-US" smtClean="0"/>
              <a:t>2/18/2024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931F0-08E2-49E0-B70E-D087A84674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90516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DB6B61-DBEF-453E-BAA0-34D827FD8306}" type="datetimeFigureOut">
              <a:rPr lang="en-US" smtClean="0"/>
              <a:t>2/18/2024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931F0-08E2-49E0-B70E-D087A84674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48166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DB6B61-DBEF-453E-BAA0-34D827FD8306}" type="datetimeFigureOut">
              <a:rPr lang="en-US" smtClean="0"/>
              <a:t>2/18/2024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931F0-08E2-49E0-B70E-D087A84674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77112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DB6B61-DBEF-453E-BAA0-34D827FD8306}" type="datetimeFigureOut">
              <a:rPr lang="en-US" smtClean="0"/>
              <a:t>2/18/2024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931F0-08E2-49E0-B70E-D087A84674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36085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DB6B61-DBEF-453E-BAA0-34D827FD8306}" type="datetimeFigureOut">
              <a:rPr lang="en-US" smtClean="0"/>
              <a:t>2/18/2024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931F0-08E2-49E0-B70E-D087A84674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06334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DB6B61-DBEF-453E-BAA0-34D827FD8306}" type="datetimeFigureOut">
              <a:rPr lang="en-US" smtClean="0"/>
              <a:t>2/18/2024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931F0-08E2-49E0-B70E-D087A84674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99645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DB6B61-DBEF-453E-BAA0-34D827FD8306}" type="datetimeFigureOut">
              <a:rPr lang="en-US" smtClean="0"/>
              <a:t>2/18/2024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931F0-08E2-49E0-B70E-D087A84674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95278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DB6B61-DBEF-453E-BAA0-34D827FD8306}" type="datetimeFigureOut">
              <a:rPr lang="en-US" smtClean="0"/>
              <a:t>2/18/2024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931F0-08E2-49E0-B70E-D087A84674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8375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DB6B61-DBEF-453E-BAA0-34D827FD8306}" type="datetimeFigureOut">
              <a:rPr lang="en-US" smtClean="0"/>
              <a:t>2/18/2024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2931F0-08E2-49E0-B70E-D087A84674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55965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  <p:sldLayoutId id="2147483695" r:id="rId5"/>
    <p:sldLayoutId id="2147483696" r:id="rId6"/>
    <p:sldLayoutId id="2147483697" r:id="rId7"/>
    <p:sldLayoutId id="2147483698" r:id="rId8"/>
    <p:sldLayoutId id="2147483699" r:id="rId9"/>
    <p:sldLayoutId id="2147483700" r:id="rId10"/>
    <p:sldLayoutId id="214748370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g"/><Relationship Id="rId5" Type="http://schemas.openxmlformats.org/officeDocument/2006/relationships/image" Target="../media/image3.jpg"/><Relationship Id="rId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192043" y="772532"/>
            <a:ext cx="6475957" cy="492597"/>
          </a:xfrm>
        </p:spPr>
        <p:txBody>
          <a:bodyPr>
            <a:normAutofit/>
          </a:bodyPr>
          <a:lstStyle/>
          <a:p>
            <a:r>
              <a:rPr lang="fa-IR" sz="2400" dirty="0" smtClean="0">
                <a:cs typeface="B Nazanin" panose="00000400000000000000" pitchFamily="2" charset="-78"/>
              </a:rPr>
              <a:t>کتابخانه مرکزی دانشگاه برگزار می کند:</a:t>
            </a:r>
            <a:endParaRPr lang="en-US" sz="2400" dirty="0">
              <a:cs typeface="B Nazanin" panose="00000400000000000000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0071" y="417893"/>
            <a:ext cx="1148066" cy="847236"/>
          </a:xfrm>
          <a:prstGeom prst="rect">
            <a:avLst/>
          </a:prstGeom>
          <a:ln>
            <a:solidFill>
              <a:schemeClr val="accent1">
                <a:lumMod val="75000"/>
              </a:schemeClr>
            </a:solidFill>
          </a:ln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accent1">
                <a:lumMod val="20000"/>
                <a:lumOff val="80000"/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3000"/>
                    </a14:imgEffect>
                    <a14:imgEffect>
                      <a14:saturation sat="9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0180" y="417893"/>
            <a:ext cx="856665" cy="84723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</p:pic>
      <p:sp>
        <p:nvSpPr>
          <p:cNvPr id="6" name="TextBox 5"/>
          <p:cNvSpPr txBox="1"/>
          <p:nvPr/>
        </p:nvSpPr>
        <p:spPr>
          <a:xfrm>
            <a:off x="4790940" y="1368160"/>
            <a:ext cx="7015457" cy="41857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endParaRPr lang="fa-IR" dirty="0" smtClean="0"/>
          </a:p>
          <a:p>
            <a:pPr algn="ctr" rtl="1"/>
            <a:r>
              <a:rPr lang="fa-IR" sz="40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B Nazanin" panose="00000400000000000000" pitchFamily="2" charset="-78"/>
              </a:rPr>
              <a:t>کارگاه فهرست نویسی منابع دیجیتال</a:t>
            </a:r>
          </a:p>
          <a:p>
            <a:pPr algn="ctr" rtl="1"/>
            <a:endParaRPr lang="fa-IR" sz="40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cs typeface="B Nazanin" panose="00000400000000000000" pitchFamily="2" charset="-78"/>
            </a:endParaRPr>
          </a:p>
          <a:p>
            <a:pPr algn="ctr" rtl="1"/>
            <a:r>
              <a:rPr lang="fa-IR" sz="2400" dirty="0" smtClean="0">
                <a:cs typeface="B Nazanin" panose="00000400000000000000" pitchFamily="2" charset="-78"/>
              </a:rPr>
              <a:t>گروه هدف: </a:t>
            </a:r>
            <a:r>
              <a:rPr lang="fa-IR" sz="24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cs typeface="B Nazanin" panose="00000400000000000000" pitchFamily="2" charset="-78"/>
              </a:rPr>
              <a:t>کتابداران</a:t>
            </a:r>
          </a:p>
          <a:p>
            <a:pPr algn="ctr" rtl="1"/>
            <a:endParaRPr lang="fa-IR" sz="2400" dirty="0">
              <a:cs typeface="B Nazanin" panose="00000400000000000000" pitchFamily="2" charset="-78"/>
            </a:endParaRPr>
          </a:p>
          <a:p>
            <a:pPr algn="ctr" rtl="1"/>
            <a:r>
              <a:rPr lang="fa-IR" sz="2400" dirty="0" smtClean="0">
                <a:cs typeface="B Nazanin" panose="00000400000000000000" pitchFamily="2" charset="-78"/>
              </a:rPr>
              <a:t>زمان: </a:t>
            </a:r>
            <a:r>
              <a:rPr lang="fa-IR" sz="24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cs typeface="B Nazanin" panose="00000400000000000000" pitchFamily="2" charset="-78"/>
              </a:rPr>
              <a:t>سه شنبه 1402/12/01</a:t>
            </a:r>
          </a:p>
          <a:p>
            <a:pPr algn="ctr" rtl="1"/>
            <a:endParaRPr lang="fa-IR" sz="2400" dirty="0">
              <a:cs typeface="B Nazanin" panose="00000400000000000000" pitchFamily="2" charset="-78"/>
            </a:endParaRPr>
          </a:p>
          <a:p>
            <a:pPr algn="ctr" rtl="1"/>
            <a:r>
              <a:rPr lang="fa-IR" sz="2400" dirty="0" smtClean="0">
                <a:cs typeface="B Nazanin" panose="00000400000000000000" pitchFamily="2" charset="-78"/>
              </a:rPr>
              <a:t>ساعت: </a:t>
            </a:r>
            <a:r>
              <a:rPr lang="fa-IR" sz="24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cs typeface="B Nazanin" panose="00000400000000000000" pitchFamily="2" charset="-78"/>
              </a:rPr>
              <a:t>12 الی 14</a:t>
            </a:r>
          </a:p>
          <a:p>
            <a:pPr algn="ctr" rtl="1"/>
            <a:endParaRPr lang="fa-IR" sz="2400" dirty="0">
              <a:cs typeface="B Nazanin" panose="00000400000000000000" pitchFamily="2" charset="-78"/>
            </a:endParaRPr>
          </a:p>
          <a:p>
            <a:pPr algn="ctr" rtl="1"/>
            <a:r>
              <a:rPr lang="fa-IR" sz="2400" dirty="0" smtClean="0">
                <a:cs typeface="B Nazanin" panose="00000400000000000000" pitchFamily="2" charset="-78"/>
              </a:rPr>
              <a:t>مکان: </a:t>
            </a:r>
            <a:r>
              <a:rPr lang="fa-IR" sz="24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cs typeface="B Nazanin" panose="00000400000000000000" pitchFamily="2" charset="-78"/>
              </a:rPr>
              <a:t>سایت کتابخانه مرکزی</a:t>
            </a:r>
            <a:endParaRPr lang="en-US" sz="2400" b="1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cs typeface="B Nazanin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8512" y="2344247"/>
            <a:ext cx="2157417" cy="2158235"/>
          </a:xfrm>
          <a:prstGeom prst="ellipse">
            <a:avLst/>
          </a:prstGeom>
          <a:ln w="63500" cap="rnd">
            <a:solidFill>
              <a:schemeClr val="accent2">
                <a:lumMod val="60000"/>
                <a:lumOff val="40000"/>
              </a:schemeClr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10" name="TextBox 9"/>
          <p:cNvSpPr txBox="1"/>
          <p:nvPr/>
        </p:nvSpPr>
        <p:spPr>
          <a:xfrm>
            <a:off x="2292439" y="4739425"/>
            <a:ext cx="296214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cs typeface="B Nazanin" panose="00000400000000000000" pitchFamily="2" charset="-78"/>
              </a:rPr>
              <a:t>سخنران: سرکار خانم موذن</a:t>
            </a:r>
          </a:p>
          <a:p>
            <a:pPr algn="ctr" rtl="1"/>
            <a:endParaRPr lang="fa-IR" sz="2000" b="1" dirty="0" smtClean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cs typeface="B Nazanin" panose="00000400000000000000" pitchFamily="2" charset="-78"/>
            </a:endParaRPr>
          </a:p>
          <a:p>
            <a:pPr algn="ctr" rtl="1"/>
            <a:r>
              <a:rPr lang="fa-IR" sz="20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cs typeface="B Nazanin" panose="00000400000000000000" pitchFamily="2" charset="-78"/>
              </a:rPr>
              <a:t>مدیر داخلی کتابخانه مرکزی</a:t>
            </a:r>
            <a:endParaRPr lang="en-US" sz="2000" b="1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cs typeface="B Nazanin" panose="00000400000000000000" pitchFamily="2" charset="-78"/>
            </a:endParaRPr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796" y="2522920"/>
            <a:ext cx="2388408" cy="1589377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  <p:extLst>
      <p:ext uri="{BB962C8B-B14F-4D97-AF65-F5344CB8AC3E}">
        <p14:creationId xmlns:p14="http://schemas.microsoft.com/office/powerpoint/2010/main" val="128585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Red Violet">
      <a:dk1>
        <a:sysClr val="windowText" lastClr="000000"/>
      </a:dk1>
      <a:lt1>
        <a:sysClr val="window" lastClr="FFFFFF"/>
      </a:lt1>
      <a:dk2>
        <a:srgbClr val="454551"/>
      </a:dk2>
      <a:lt2>
        <a:srgbClr val="D8D9DC"/>
      </a:lt2>
      <a:accent1>
        <a:srgbClr val="E32D91"/>
      </a:accent1>
      <a:accent2>
        <a:srgbClr val="C830CC"/>
      </a:accent2>
      <a:accent3>
        <a:srgbClr val="4EA6DC"/>
      </a:accent3>
      <a:accent4>
        <a:srgbClr val="4775E7"/>
      </a:accent4>
      <a:accent5>
        <a:srgbClr val="8971E1"/>
      </a:accent5>
      <a:accent6>
        <a:srgbClr val="D54773"/>
      </a:accent6>
      <a:hlink>
        <a:srgbClr val="6B9F25"/>
      </a:hlink>
      <a:folHlink>
        <a:srgbClr val="8C8C8C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231</TotalTime>
  <Words>40</Words>
  <Application>Microsoft Office PowerPoint</Application>
  <PresentationFormat>Widescreen</PresentationFormat>
  <Paragraphs>14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B Nazanin</vt:lpstr>
      <vt:lpstr>Calibri</vt:lpstr>
      <vt:lpstr>Calibri Light</vt:lpstr>
      <vt:lpstr>Office Theme</vt:lpstr>
      <vt:lpstr>کتابخانه مرکزی دانشگاه برگزار می کند: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کتابخانه مرکزی دانشگاه برگزار می کند:</dc:title>
  <dc:creator>سمیرا تقوی پور</dc:creator>
  <cp:lastModifiedBy>سمیرا تقوی پور</cp:lastModifiedBy>
  <cp:revision>8</cp:revision>
  <dcterms:created xsi:type="dcterms:W3CDTF">2024-02-18T05:08:56Z</dcterms:created>
  <dcterms:modified xsi:type="dcterms:W3CDTF">2024-02-18T09:00:20Z</dcterms:modified>
</cp:coreProperties>
</file>